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64" r:id="rId15"/>
    <p:sldId id="270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1364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0202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1942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539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7571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695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5497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6363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4050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1447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9465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6911A-0F4A-4D54-99D0-81786930D68D}" type="datetimeFigureOut">
              <a:rPr lang="fr-FR" smtClean="0"/>
              <a:pPr/>
              <a:t>02/11/2015</a:t>
            </a:fld>
            <a:endParaRPr lang="fr-F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2D8FE-0F60-405E-B91C-DCAFFF5F50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9546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95400" y="836713"/>
            <a:ext cx="6400800" cy="792088"/>
          </a:xfrm>
        </p:spPr>
        <p:txBody>
          <a:bodyPr/>
          <a:lstStyle/>
          <a:p>
            <a:r>
              <a:rPr lang="es-ES" dirty="0" smtClean="0">
                <a:solidFill>
                  <a:srgbClr val="0070C0"/>
                </a:solidFill>
                <a:latin typeface="Showcard Gothic" pitchFamily="82" charset="0"/>
                <a:cs typeface="Aharoni" pitchFamily="2" charset="-79"/>
              </a:rPr>
              <a:t>Encajes Laquidain, S.A.U</a:t>
            </a:r>
            <a:endParaRPr lang="fr-FR" dirty="0">
              <a:solidFill>
                <a:srgbClr val="0070C0"/>
              </a:solidFill>
              <a:latin typeface="Showcard Gothic" pitchFamily="82" charset="0"/>
              <a:cs typeface="Aharoni" pitchFamily="2" charset="-79"/>
            </a:endParaRPr>
          </a:p>
        </p:txBody>
      </p:sp>
      <p:pic>
        <p:nvPicPr>
          <p:cNvPr id="2" name="Imagen 1" descr="fabrica_clara co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392"/>
            <a:ext cx="9144000" cy="6096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249896"/>
            <a:ext cx="2038350" cy="2028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99753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10740"/>
            <a:ext cx="8229600" cy="7780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Наша компания участвует в выставках.</a:t>
            </a:r>
            <a:r>
              <a:rPr lang="es-ES" sz="3200" b="1" dirty="0">
                <a:solidFill>
                  <a:srgbClr val="0070C0"/>
                </a:solidFill>
              </a:rPr>
              <a:t/>
            </a:r>
            <a:br>
              <a:rPr lang="es-ES" sz="3200" b="1" dirty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«Формула Рукоделия» г. Москва</a:t>
            </a:r>
            <a:endParaRPr lang="fr-FR" sz="3200" b="1" dirty="0">
              <a:solidFill>
                <a:srgbClr val="0070C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38" y="1340768"/>
            <a:ext cx="5977562" cy="3981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11281"/>
            <a:ext cx="43918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41" t="14686" r="7140" b="14686"/>
          <a:stretch/>
        </p:blipFill>
        <p:spPr>
          <a:xfrm>
            <a:off x="16328" y="1088838"/>
            <a:ext cx="3189514" cy="448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86903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+mn-lt"/>
              </a:rPr>
              <a:t>Première Vision – Accessories</a:t>
            </a:r>
            <a:r>
              <a:rPr lang="ru-RU" sz="3200" dirty="0" smtClean="0">
                <a:solidFill>
                  <a:srgbClr val="0070C0"/>
                </a:solidFill>
                <a:latin typeface="+mn-lt"/>
              </a:rPr>
              <a:t> (международная выставка модных деталей и аксессуаров)</a:t>
            </a:r>
            <a:r>
              <a:rPr lang="es-ES" sz="3200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ru-RU" sz="3200" dirty="0" smtClean="0">
                <a:solidFill>
                  <a:srgbClr val="0070C0"/>
                </a:solidFill>
                <a:latin typeface="+mn-lt"/>
              </a:rPr>
              <a:t>Париж</a:t>
            </a:r>
            <a:endParaRPr lang="fr-FR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128792" cy="4871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676030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+mn-lt"/>
              </a:rPr>
              <a:t>h+h </a:t>
            </a:r>
            <a:r>
              <a:rPr lang="ru-RU" sz="3200" dirty="0" smtClean="0">
                <a:solidFill>
                  <a:srgbClr val="0070C0"/>
                </a:solidFill>
                <a:latin typeface="+mn-lt"/>
              </a:rPr>
              <a:t>(международная выставка-ярмарка творческих ремесел и хобби), г. Кёльн</a:t>
            </a:r>
            <a:endParaRPr lang="fr-FR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</p:spPr>
      </p:pic>
    </p:spTree>
    <p:extLst>
      <p:ext uri="{BB962C8B-B14F-4D97-AF65-F5344CB8AC3E}">
        <p14:creationId xmlns="" xmlns:p14="http://schemas.microsoft.com/office/powerpoint/2010/main" val="1624928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The London Textile Fair (</a:t>
            </a:r>
            <a:r>
              <a:rPr lang="ru-RU" sz="2400" dirty="0" smtClean="0"/>
              <a:t>Текстильная ярмарка в Лондоне</a:t>
            </a:r>
            <a:r>
              <a:rPr lang="en-US" sz="2400" dirty="0" smtClean="0"/>
              <a:t>)</a:t>
            </a:r>
            <a:r>
              <a:rPr lang="ru-RU" sz="2400" dirty="0" smtClean="0"/>
              <a:t>,</a:t>
            </a:r>
            <a:br>
              <a:rPr lang="ru-RU" sz="2400" dirty="0" smtClean="0"/>
            </a:br>
            <a:r>
              <a:rPr lang="es-ES" sz="2400" dirty="0" smtClean="0"/>
              <a:t> Munich fabric start</a:t>
            </a:r>
            <a:r>
              <a:rPr lang="ru-RU" sz="2400" dirty="0" smtClean="0"/>
              <a:t> (международная выставка тканей, текстильного дизайна и фурнитуры</a:t>
            </a:r>
            <a:r>
              <a:rPr lang="en-US" sz="2400" dirty="0" smtClean="0"/>
              <a:t> </a:t>
            </a:r>
            <a:r>
              <a:rPr lang="ru-RU" sz="2400" dirty="0" smtClean="0"/>
              <a:t>в Мюнхене.)</a:t>
            </a:r>
            <a:endParaRPr lang="fr-FR" sz="24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91297"/>
            <a:ext cx="1400175" cy="1552575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5400600" cy="18002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753037"/>
            <a:ext cx="4139952" cy="310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25" t="9218" r="75736" b="75305"/>
          <a:stretch/>
        </p:blipFill>
        <p:spPr bwMode="auto">
          <a:xfrm>
            <a:off x="6890657" y="1772816"/>
            <a:ext cx="1073318" cy="121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4671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Некоторые виды нашей продукции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1688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25964" y="1711882"/>
            <a:ext cx="429207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Thank</a:t>
            </a:r>
            <a:r>
              <a:rPr lang="es-ES" sz="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s-ES" sz="66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you</a:t>
            </a:r>
            <a:r>
              <a:rPr lang="es-ES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!</a:t>
            </a:r>
            <a:r>
              <a:rPr lang="es-ES" sz="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az-Cyrl-AZ" sz="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</a:t>
            </a:r>
            <a:r>
              <a:rPr lang="es-ES" sz="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!</a:t>
            </a:r>
            <a:endParaRPr lang="fr-FR" sz="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9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03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15"/>
            <a:ext cx="2376264" cy="236516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43608" y="2783234"/>
            <a:ext cx="7128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400" dirty="0" smtClean="0">
                <a:solidFill>
                  <a:schemeClr val="bg1"/>
                </a:solidFill>
              </a:rPr>
              <a:t>Компания </a:t>
            </a:r>
            <a:r>
              <a:rPr lang="en-US" sz="2400" dirty="0" err="1" smtClean="0">
                <a:solidFill>
                  <a:schemeClr val="bg1"/>
                </a:solidFill>
              </a:rPr>
              <a:t>Encajes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Laquidain SAU </a:t>
            </a:r>
            <a:r>
              <a:rPr lang="ru-RU" sz="2400" dirty="0" smtClean="0">
                <a:solidFill>
                  <a:schemeClr val="bg1"/>
                </a:solidFill>
              </a:rPr>
              <a:t>расположена в окрестностях  г. Барселона  и занимается производством  кружев,  тюля, атласа, кружев со сплошным  фигурным узором, фурнитуры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smtClean="0">
                <a:solidFill>
                  <a:schemeClr val="bg1"/>
                </a:solidFill>
              </a:rPr>
              <a:t>бахромы,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отделочных материалов , а также выполняет ткацкие работы.</a:t>
            </a:r>
            <a:endParaRPr lang="en-US" sz="2400" dirty="0">
              <a:solidFill>
                <a:schemeClr val="bg1"/>
              </a:solidFill>
            </a:endParaRPr>
          </a:p>
          <a:p>
            <a:pPr fontAlgn="base"/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982690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aquina_c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 fontScale="92500" lnSpcReduction="10000"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 smtClean="0">
                <a:solidFill>
                  <a:srgbClr val="000000"/>
                </a:solidFill>
              </a:rPr>
              <a:t>C </a:t>
            </a:r>
            <a:r>
              <a:rPr lang="ru-RU" dirty="0" smtClean="0">
                <a:solidFill>
                  <a:srgbClr val="000000"/>
                </a:solidFill>
              </a:rPr>
              <a:t>момента основания компании в 1958 году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господином </a:t>
            </a:r>
            <a:r>
              <a:rPr lang="en-US" dirty="0" err="1" smtClean="0">
                <a:cs typeface="Aharoni" pitchFamily="2" charset="-79"/>
              </a:rPr>
              <a:t>Jesús</a:t>
            </a:r>
            <a:r>
              <a:rPr lang="en-US" dirty="0" smtClean="0">
                <a:cs typeface="Aharoni" pitchFamily="2" charset="-79"/>
              </a:rPr>
              <a:t> </a:t>
            </a:r>
            <a:r>
              <a:rPr lang="en-US" dirty="0" err="1" smtClean="0">
                <a:cs typeface="Aharoni" pitchFamily="2" charset="-79"/>
              </a:rPr>
              <a:t>Laquidain</a:t>
            </a:r>
            <a:r>
              <a:rPr lang="ru-RU" dirty="0" smtClean="0">
                <a:solidFill>
                  <a:srgbClr val="000000"/>
                </a:solidFill>
              </a:rPr>
              <a:t> появилось много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факторов, которые изменили мышление в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компании </a:t>
            </a:r>
            <a:r>
              <a:rPr lang="es-ES" dirty="0" smtClean="0">
                <a:solidFill>
                  <a:srgbClr val="000000"/>
                </a:solidFill>
              </a:rPr>
              <a:t>ENCAJES LAQUIDAIN, SAU</a:t>
            </a:r>
            <a:r>
              <a:rPr lang="ru-RU" dirty="0" smtClean="0">
                <a:solidFill>
                  <a:srgbClr val="000000"/>
                </a:solidFill>
              </a:rPr>
              <a:t>: тенденции 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рынка, продукция, материалы, технологии...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Эти изменения заставили нас адаптироваться к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вновь сложившимся  условиям и непрерывно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</a:rPr>
              <a:t>обновлять процесс производства.</a:t>
            </a:r>
            <a:endParaRPr lang="es-ES" dirty="0" smtClean="0">
              <a:solidFill>
                <a:srgbClr val="000000"/>
              </a:solidFill>
            </a:endParaRPr>
          </a:p>
          <a:p>
            <a:endParaRPr lang="fr-FR" dirty="0"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404664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История, инновации и развитие компании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386747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303917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История, инновации и развитие компании</a:t>
            </a:r>
            <a:endParaRPr lang="en-U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9"/>
            <a:ext cx="8229600" cy="46805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2000 году мы соединили 3 производственных центра в 1, чтобы улучшить качество и контроль за серийным производством.</a:t>
            </a:r>
            <a:endParaRPr lang="en-US" dirty="0" smtClean="0"/>
          </a:p>
          <a:p>
            <a:r>
              <a:rPr lang="ru-RU" dirty="0" smtClean="0"/>
              <a:t>В 2007 году мы сделали ставку на собственное производство с целью оптимизации обслуживания клиентов.</a:t>
            </a:r>
            <a:endParaRPr lang="en-US" dirty="0" smtClean="0"/>
          </a:p>
          <a:p>
            <a:r>
              <a:rPr lang="ru-RU" dirty="0" smtClean="0"/>
              <a:t>В 2014 году мы унифицировали цветовой ассортимент всей продукции путем создания  нашей собственной цветовой карты </a:t>
            </a:r>
            <a:r>
              <a:rPr lang="en-US" dirty="0" smtClean="0"/>
              <a:t>“Pantone®”.</a:t>
            </a:r>
          </a:p>
          <a:p>
            <a:r>
              <a:rPr lang="ru-RU" dirty="0" smtClean="0"/>
              <a:t>В дальнейшем  мы будем поддерживать связи между компаниями различных секторов, входящими в одну группу компаний.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797365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lo nm. 7.5 50% acrilan 40% poliester 10% otras fibras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Наш процесс производства</a:t>
            </a:r>
            <a:endParaRPr lang="fr-FR" b="1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40188" cy="47406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Производство кружева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2" y="2301070"/>
            <a:ext cx="4840396" cy="36302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70244" y="1268760"/>
            <a:ext cx="4041775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Производство бахромы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89188"/>
            <a:ext cx="3251498" cy="2438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46469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lo nm. 7.5 50% acrilan 40% poliester 10% otras fibras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6" y="-33266"/>
            <a:ext cx="9153805" cy="6891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haroni" pitchFamily="2" charset="-79"/>
                <a:cs typeface="Aharoni" pitchFamily="2" charset="-79"/>
              </a:rPr>
              <a:t>Нарезка кружева</a:t>
            </a:r>
            <a:endParaRPr lang="fr-FR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8" y="2041264"/>
            <a:ext cx="4896543" cy="3672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51016" y="1965808"/>
            <a:ext cx="4280251" cy="3606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04743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8"/>
            <a:ext cx="3816424" cy="19302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Наш отдел по работе с образцами</a:t>
            </a:r>
            <a:endParaRPr lang="fr-FR" b="1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878" b="15131"/>
          <a:stretch/>
        </p:blipFill>
        <p:spPr>
          <a:xfrm>
            <a:off x="179512" y="2631800"/>
            <a:ext cx="4106329" cy="411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102"/>
            <a:ext cx="374254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22" y="4005064"/>
            <a:ext cx="4317040" cy="274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4283968" y="2852936"/>
            <a:ext cx="4605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Продукция компании </a:t>
            </a:r>
            <a:r>
              <a:rPr lang="en-US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Encajes</a:t>
            </a:r>
            <a:r>
              <a:rPr lang="en-US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Laquidain</a:t>
            </a:r>
            <a:r>
              <a:rPr lang="en-US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представлена в богатой цветовой гамме и отличается высоким качеством</a:t>
            </a:r>
            <a:r>
              <a:rPr lang="en-US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.    </a:t>
            </a:r>
            <a:endParaRPr lang="en-US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49220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xportation\Pictures\FOTOS POWER GELA\hilo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82"/>
            <a:ext cx="9144000" cy="6863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003232" cy="79208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Контроль качества продукции</a:t>
            </a:r>
            <a:endParaRPr lang="fr-FR" sz="40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44824"/>
            <a:ext cx="5619709" cy="3186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512" y="2204864"/>
            <a:ext cx="3008313" cy="2592289"/>
          </a:xfrm>
          <a:noFill/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ru-RU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Большое значение для нас имеет качество продукции, поэтому мы осуществляем двойной контроль ее качества, прежде чем она окажется у покупателя. </a:t>
            </a:r>
            <a:endParaRPr lang="en-US" b="1" dirty="0" smtClean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  <a:p>
            <a:endParaRPr lang="en-US" dirty="0" smtClean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Мы заботимся о наших покупателях!</a:t>
            </a:r>
            <a:endParaRPr lang="en-US" sz="2000" b="1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0731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706" r="9985"/>
          <a:stretch/>
        </p:blipFill>
        <p:spPr>
          <a:xfrm>
            <a:off x="4788024" y="1268760"/>
            <a:ext cx="4355976" cy="2976127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250549" y="116632"/>
            <a:ext cx="2169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haroni" pitchFamily="2" charset="-79"/>
                <a:cs typeface="Aharoni" pitchFamily="2" charset="-79"/>
              </a:rPr>
              <a:t>Склад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5076056" y="4509120"/>
            <a:ext cx="3970784" cy="20882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Компания </a:t>
            </a:r>
            <a:r>
              <a:rPr lang="en-US" sz="2000" b="1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Encajes</a:t>
            </a:r>
            <a:r>
              <a:rPr lang="en-US" sz="20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Laquidain</a:t>
            </a:r>
            <a:r>
              <a:rPr lang="en-US" sz="20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стремится давать быстрые ответы покупателям</a:t>
            </a:r>
            <a:r>
              <a:rPr lang="en-US" sz="20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. </a:t>
            </a:r>
            <a:endParaRPr lang="en-US" sz="2000" b="1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437"/>
            <a:ext cx="4788024" cy="5615947"/>
          </a:xfrm>
        </p:spPr>
      </p:pic>
    </p:spTree>
    <p:extLst>
      <p:ext uri="{BB962C8B-B14F-4D97-AF65-F5344CB8AC3E}">
        <p14:creationId xmlns="" xmlns:p14="http://schemas.microsoft.com/office/powerpoint/2010/main" val="1452918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296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Tema de Office</vt:lpstr>
      <vt:lpstr>Слайд 1</vt:lpstr>
      <vt:lpstr>Слайд 2</vt:lpstr>
      <vt:lpstr>Слайд 3</vt:lpstr>
      <vt:lpstr>История, инновации и развитие компании</vt:lpstr>
      <vt:lpstr>Наш процесс производства</vt:lpstr>
      <vt:lpstr>Нарезка кружева</vt:lpstr>
      <vt:lpstr>Наш отдел по работе с образцами</vt:lpstr>
      <vt:lpstr>Контроль качества продукции</vt:lpstr>
      <vt:lpstr>Компания Encajes Laquidain стремится давать быстрые ответы покупателям. </vt:lpstr>
      <vt:lpstr>Наша компания участвует в выставках. «Формула Рукоделия» г. Москва</vt:lpstr>
      <vt:lpstr>Première Vision – Accessories (международная выставка модных деталей и аксессуаров), Париж</vt:lpstr>
      <vt:lpstr>h+h (международная выставка-ярмарка творческих ремесел и хобби), г. Кёльн</vt:lpstr>
      <vt:lpstr>The London Textile Fair (Текстильная ярмарка в Лондоне),  Munich fabric start (международная выставка тканей, текстильного дизайна и фурнитуры в Мюнхене.)</vt:lpstr>
      <vt:lpstr>Некоторые виды нашей продукции</vt:lpstr>
      <vt:lpstr>Слайд 15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Exportation</dc:creator>
  <cp:lastModifiedBy>Anton</cp:lastModifiedBy>
  <cp:revision>66</cp:revision>
  <dcterms:created xsi:type="dcterms:W3CDTF">2015-10-28T13:46:40Z</dcterms:created>
  <dcterms:modified xsi:type="dcterms:W3CDTF">2015-11-02T15:36:15Z</dcterms:modified>
</cp:coreProperties>
</file>